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60" r:id="rId5"/>
    <p:sldId id="257" r:id="rId6"/>
    <p:sldId id="263" r:id="rId7"/>
    <p:sldId id="265" r:id="rId8"/>
    <p:sldId id="258" r:id="rId9"/>
    <p:sldId id="259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BAEC-5946-45CE-A85E-F4C721AE473B}" type="datetimeFigureOut">
              <a:rPr lang="es-ES" smtClean="0"/>
              <a:t>18/12/2016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1A6F-3470-4BB2-AA58-FD226919F6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594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BAEC-5946-45CE-A85E-F4C721AE473B}" type="datetimeFigureOut">
              <a:rPr lang="es-ES" smtClean="0"/>
              <a:t>18/12/2016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1A6F-3470-4BB2-AA58-FD226919F6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89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BAEC-5946-45CE-A85E-F4C721AE473B}" type="datetimeFigureOut">
              <a:rPr lang="es-ES" smtClean="0"/>
              <a:t>18/12/2016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1A6F-3470-4BB2-AA58-FD226919F6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821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BAEC-5946-45CE-A85E-F4C721AE473B}" type="datetimeFigureOut">
              <a:rPr lang="es-ES" smtClean="0"/>
              <a:t>18/12/2016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1A6F-3470-4BB2-AA58-FD226919F6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88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BAEC-5946-45CE-A85E-F4C721AE473B}" type="datetimeFigureOut">
              <a:rPr lang="es-ES" smtClean="0"/>
              <a:t>18/12/2016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1A6F-3470-4BB2-AA58-FD226919F6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740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BAEC-5946-45CE-A85E-F4C721AE473B}" type="datetimeFigureOut">
              <a:rPr lang="es-ES" smtClean="0"/>
              <a:t>18/12/2016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1A6F-3470-4BB2-AA58-FD226919F6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81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BAEC-5946-45CE-A85E-F4C721AE473B}" type="datetimeFigureOut">
              <a:rPr lang="es-ES" smtClean="0"/>
              <a:t>18/12/2016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1A6F-3470-4BB2-AA58-FD226919F6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37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BAEC-5946-45CE-A85E-F4C721AE473B}" type="datetimeFigureOut">
              <a:rPr lang="es-ES" smtClean="0"/>
              <a:t>18/12/2016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1A6F-3470-4BB2-AA58-FD226919F6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597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BAEC-5946-45CE-A85E-F4C721AE473B}" type="datetimeFigureOut">
              <a:rPr lang="es-ES" smtClean="0"/>
              <a:t>18/12/2016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1A6F-3470-4BB2-AA58-FD226919F6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98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BAEC-5946-45CE-A85E-F4C721AE473B}" type="datetimeFigureOut">
              <a:rPr lang="es-ES" smtClean="0"/>
              <a:t>18/12/2016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1A6F-3470-4BB2-AA58-FD226919F6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937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BAEC-5946-45CE-A85E-F4C721AE473B}" type="datetimeFigureOut">
              <a:rPr lang="es-ES" smtClean="0"/>
              <a:t>18/12/2016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1A6F-3470-4BB2-AA58-FD226919F6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59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0BAEC-5946-45CE-A85E-F4C721AE473B}" type="datetimeFigureOut">
              <a:rPr lang="es-ES" smtClean="0"/>
              <a:t>18/12/2016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C1A6F-3470-4BB2-AA58-FD226919F6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73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gif"/><Relationship Id="rId4" Type="http://schemas.openxmlformats.org/officeDocument/2006/relationships/image" Target="../media/image10.jpeg"/><Relationship Id="rId9" Type="http://schemas.openxmlformats.org/officeDocument/2006/relationships/image" Target="../media/image15.jpeg"/><Relationship Id="rId1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Trabajo 4º ESO</a:t>
            </a:r>
            <a:br>
              <a:rPr lang="es-ES" dirty="0" smtClean="0"/>
            </a:br>
            <a:r>
              <a:rPr lang="es-ES" b="1" dirty="0" smtClean="0">
                <a:solidFill>
                  <a:srgbClr val="FF0000"/>
                </a:solidFill>
              </a:rPr>
              <a:t>El gran calendario de la Tierra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Instrucciones en la página 79 del libro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4069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…………………. En formato poster representas las 24 horas.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OTRA POSIBILIDAD: en internet puedes encontrar programas para elaborar líneas del tiempo, con posibilidad de introducir vídeos, imágenes, textos.</a:t>
            </a:r>
          </a:p>
        </p:txBody>
      </p:sp>
    </p:spTree>
    <p:extLst>
      <p:ext uri="{BB962C8B-B14F-4D97-AF65-F5344CB8AC3E}">
        <p14:creationId xmlns:p14="http://schemas.microsoft.com/office/powerpoint/2010/main" val="381167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047" y="2477545"/>
            <a:ext cx="5751209" cy="431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Resultado de imagen de lineas del tiempo de ciencia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11120" cy="4955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436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mmonit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262" y="3332117"/>
            <a:ext cx="1227904" cy="133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ianobacteri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082" y="1747991"/>
            <a:ext cx="1791084" cy="1432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Trilobit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457" y="4151420"/>
            <a:ext cx="95250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Plumas de ma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623" y="355658"/>
            <a:ext cx="1830879" cy="275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Archaeoptery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117" y="3736864"/>
            <a:ext cx="1905000" cy="15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Bosques de Conífera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9668" y="3253114"/>
            <a:ext cx="1905000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6" descr="Pterosaurio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117" y="5672218"/>
            <a:ext cx="142875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6" name="Picture 18" descr="Hombre primitiv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42" y="5296226"/>
            <a:ext cx="11049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8" name="Picture 20" descr="Peces oseo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291" y="961532"/>
            <a:ext cx="1875234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0" name="Picture 22" descr="Montes de los Pirineo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986" y="258960"/>
            <a:ext cx="1742691" cy="131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2" name="Picture 24" descr="Glaciaciones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408" y="5115251"/>
            <a:ext cx="142875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4" name="Picture 26" descr="Fragmentación de la Pange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042" y="2363485"/>
            <a:ext cx="1952625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6" name="Picture 28" descr="Tyrannosauru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000" y="4977139"/>
            <a:ext cx="1428750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313667" y="1270082"/>
            <a:ext cx="26850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7030A0"/>
                </a:solidFill>
              </a:rPr>
              <a:t>Por último,</a:t>
            </a:r>
          </a:p>
          <a:p>
            <a:r>
              <a:rPr lang="es-ES" sz="2800" b="1" dirty="0">
                <a:solidFill>
                  <a:srgbClr val="7030A0"/>
                </a:solidFill>
              </a:rPr>
              <a:t>l</a:t>
            </a:r>
            <a:r>
              <a:rPr lang="es-ES" sz="2800" b="1" dirty="0" smtClean="0">
                <a:solidFill>
                  <a:srgbClr val="7030A0"/>
                </a:solidFill>
              </a:rPr>
              <a:t>as especies y los hechos que muestran estas fotografías tienen que estar incluidos en tu trabajo</a:t>
            </a:r>
            <a:endParaRPr lang="es-E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137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4800" dirty="0" smtClean="0"/>
              <a:t>Hay dos opciones:</a:t>
            </a:r>
          </a:p>
          <a:p>
            <a:pPr lvl="2"/>
            <a:r>
              <a:rPr lang="es-ES" sz="3200" dirty="0" smtClean="0"/>
              <a:t>En forma de calendario………..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28762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Resultado de imagen de calendario historia tier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607" y="552428"/>
            <a:ext cx="8781393" cy="659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429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122" name="Picture 2" descr="Imagen relacionad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552" y="148464"/>
            <a:ext cx="7772399" cy="662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07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 descr="Resultado de imagen de calendario historia tierr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28" y="200241"/>
            <a:ext cx="8671034" cy="665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245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……………….. Cada diapositiva representará un mes.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……………….. Opción papel cada cartulina A3 representará un mes.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89332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4800" dirty="0" smtClean="0"/>
              <a:t>Hay dos opciones:</a:t>
            </a:r>
          </a:p>
          <a:p>
            <a:pPr lvl="2"/>
            <a:r>
              <a:rPr lang="es-ES" sz="3200" dirty="0" smtClean="0"/>
              <a:t>En forma de reloj………..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85221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de calendario historia tierr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986" y="107762"/>
            <a:ext cx="6700345" cy="639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714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n relacionad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16" y="365125"/>
            <a:ext cx="9631402" cy="621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019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97</Words>
  <Application>Microsoft Office PowerPoint</Application>
  <PresentationFormat>Panorámica</PresentationFormat>
  <Paragraphs>15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Trabajo 4º ESO El gran calendario de la Tierra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</cp:revision>
  <dcterms:created xsi:type="dcterms:W3CDTF">2016-12-18T11:04:38Z</dcterms:created>
  <dcterms:modified xsi:type="dcterms:W3CDTF">2016-12-18T11:36:55Z</dcterms:modified>
</cp:coreProperties>
</file>